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>
        <p:scale>
          <a:sx n="125" d="100"/>
          <a:sy n="125" d="100"/>
        </p:scale>
        <p:origin x="5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9ED28-B426-6E96-9C61-F952D709C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4F8F83-35F5-3816-6291-0651910BDC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1365EB-C592-ECB3-DF1F-7FD12003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1E4804-926E-F242-46D4-2C8C2E88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DC5760-DBF3-23CF-B472-F26C9BFA5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00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A942CD-37C6-5515-62CD-3D04D3D8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0C5B3D7-FBB3-CB6E-F01B-F83808AB8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50AB4-935B-8FE1-1924-90D477D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2FE92D-224B-35F0-F2FE-27728195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383098-94D4-6136-9A05-781789970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59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D5547A3-4824-89BF-4068-0F21C63D9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5AC360-10AE-512F-7529-5D38B82A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DF352DF-6685-BF78-8D90-6B64B56C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D1454B-B8AB-E992-0288-7183BB84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13504F-43D2-CAEF-716B-35B4D349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07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4FF7EF-8F93-3FF9-EB23-F9F79F97D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D0318-78C0-CBFE-00A6-29B2CA1D7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E7DF4-EEB1-EE15-3324-B178C62A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78323A-C5E8-4779-0512-41EDB65B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08EA75-8C04-EFA2-C4FE-4BCECEF6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43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272139-7406-855F-1BE7-792FEFA69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644DE6-81D9-0672-C4AB-652EC7EDE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69845A-3122-DA2F-D9BC-492570287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F8E17-E9D8-71E6-5418-F16A2437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10656-9258-C8AB-BF96-8B44C597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91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E12146-249F-37E9-CBE1-39FDF09F8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4D14A4C-20ED-5907-FC02-3994D09E7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8751A79-872C-B603-2EEB-08C8D6DD7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9B824F-FC53-53EB-983E-7084484F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7F2FE3-5D00-946C-E81E-11D042D6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2F2E78-2948-D527-D687-8D59EB6A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17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D3976E-3E1C-ADCF-1811-4A709C70E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08D537-8640-365A-CD49-06CCC3E56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54F5D8-F9A4-A9A1-D280-FC255AD53D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8FD403-9409-CA47-C8DC-E46CA3E1D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08C17C-79D7-A65D-1933-BCE397EB58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81BA2A-BF19-FE1C-A1BF-5B64319E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223860E-72B0-73CC-B1D0-51E4AADE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04B509-6E0A-4D0F-9C38-C9C8A009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27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87C739-040D-2972-E2A6-B8D7741EC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4F6AF2-3EC4-BC58-A08B-337EE3AB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EDCB09-4CA1-DEC4-0D05-EDB7C4DE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BCF0062-31DC-96ED-BFBB-2C8BE0022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59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0D1B51-A33D-4F66-1D0F-A4FAABF3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BEB794-5D97-F3C8-3943-E5C2C888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78957AD-E469-1289-E6DC-E0984C478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39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E4714-EF8D-A888-719F-C62500DAA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BE60AB-E476-AA7F-CDE1-7C9FEC66D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8224B0-ECDC-1BC4-5B4C-C4A11470C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1AAF44-07A6-310B-8D10-9A080DDA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6BDC42-ECD4-A3B5-FF3E-B63D78FD6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E5B892-19D7-049B-D414-72A1D07F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308D4-0D71-9B3E-E686-AC790CF74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1B4493-8EC4-38FC-EFFC-5765EAFEC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9FA67E-D087-EC95-10E5-2D141DBD7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1D208C-B96E-52B4-381B-CA3D26149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F3A040-9120-F0EB-09BD-55D62E8F5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49ECA0-AB7F-086B-4ECD-F209A7C3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883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79AC70-ABF6-69A0-8C82-8C8E6FB3A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56B8F1-01DB-E3D0-1CFC-1871FBFA7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88E780-4CF8-5AAA-F159-4A0F00CFAF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F3FFC-CBDC-4699-8B05-462EEE817CE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E9BDE-BFAD-430D-C797-8F9FCA1C6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F73BBC-DD0F-9285-A2D9-4F63591D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79B57F-1C1C-456C-9766-7B0E798245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D5D8E-FFE7-1DE5-FE26-9948864406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B83BC45-DFCD-A4EB-3659-0DA3AC0A63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497E475-D1F1-A14A-A271-BACB62F62DFF}"/>
              </a:ext>
            </a:extLst>
          </p:cNvPr>
          <p:cNvGrpSpPr/>
          <p:nvPr/>
        </p:nvGrpSpPr>
        <p:grpSpPr>
          <a:xfrm>
            <a:off x="0" y="457199"/>
            <a:ext cx="5387976" cy="2527300"/>
            <a:chOff x="0" y="457199"/>
            <a:chExt cx="5387976" cy="2527300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AB3EF7F-E23D-4271-AA42-4A1FCDB43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7200"/>
              <a:ext cx="2693988" cy="126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>
              <a:extLst>
                <a:ext uri="{FF2B5EF4-FFF2-40B4-BE49-F238E27FC236}">
                  <a16:creationId xmlns:a16="http://schemas.microsoft.com/office/drawing/2014/main" id="{BB8ECD6F-328F-409B-77A7-B3D64ADDB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988" y="457199"/>
              <a:ext cx="2673350" cy="126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F4332289-E5FF-1236-5FAB-953C1D824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20849"/>
              <a:ext cx="2693988" cy="126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4DE32887-AB3E-C1F2-6A76-80374D1944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988" y="1720849"/>
              <a:ext cx="2693988" cy="1263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5">
            <a:extLst>
              <a:ext uri="{FF2B5EF4-FFF2-40B4-BE49-F238E27FC236}">
                <a16:creationId xmlns:a16="http://schemas.microsoft.com/office/drawing/2014/main" id="{420A45AD-46D6-0F23-4EEC-71657E936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D6027D-8DD9-D15C-38A5-E3F1F5E77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20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BE05015-CF8C-4741-A410-7C81AB1EB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45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384DB84-DF47-5D32-2CF7-C4724A348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05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7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49E03-ED54-C48F-F511-2C4A188C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5B3D15-2E48-75B5-27C7-04DD10F88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0" y="3089275"/>
            <a:ext cx="10515600" cy="4351338"/>
          </a:xfrm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B45EBEC-3F59-B0D0-858F-515277DE632E}"/>
              </a:ext>
            </a:extLst>
          </p:cNvPr>
          <p:cNvGrpSpPr/>
          <p:nvPr/>
        </p:nvGrpSpPr>
        <p:grpSpPr>
          <a:xfrm>
            <a:off x="6350" y="0"/>
            <a:ext cx="4779963" cy="2527300"/>
            <a:chOff x="6350" y="0"/>
            <a:chExt cx="4779963" cy="2527300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3CA8066C-31D4-E4DC-0EDB-32EB5D5E56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3175"/>
              <a:ext cx="2397125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>
              <a:extLst>
                <a:ext uri="{FF2B5EF4-FFF2-40B4-BE49-F238E27FC236}">
                  <a16:creationId xmlns:a16="http://schemas.microsoft.com/office/drawing/2014/main" id="{765E1E30-6E4F-EE66-3749-B290B40344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75" y="0"/>
              <a:ext cx="2382838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AF16F3-37A3-C92A-0844-D81163BDAD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1266825"/>
              <a:ext cx="2382838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>
              <a:extLst>
                <a:ext uri="{FF2B5EF4-FFF2-40B4-BE49-F238E27FC236}">
                  <a16:creationId xmlns:a16="http://schemas.microsoft.com/office/drawing/2014/main" id="{2AAB9E7C-6836-EA90-001F-369F28D829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475" y="1266825"/>
              <a:ext cx="2382838" cy="126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19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1E033934-FB08-28DC-BED1-3C9FFB89B4FB}"/>
              </a:ext>
            </a:extLst>
          </p:cNvPr>
          <p:cNvGrpSpPr/>
          <p:nvPr/>
        </p:nvGrpSpPr>
        <p:grpSpPr>
          <a:xfrm>
            <a:off x="91440" y="117566"/>
            <a:ext cx="4319451" cy="1950720"/>
            <a:chOff x="91440" y="117566"/>
            <a:chExt cx="4319451" cy="1950720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0EDBBFF-289E-E591-AB86-E15ED8A4A5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" t="5221" r="4506" b="4493"/>
            <a:stretch/>
          </p:blipFill>
          <p:spPr bwMode="auto">
            <a:xfrm>
              <a:off x="91440" y="117566"/>
              <a:ext cx="2185851" cy="195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>
              <a:extLst>
                <a:ext uri="{FF2B5EF4-FFF2-40B4-BE49-F238E27FC236}">
                  <a16:creationId xmlns:a16="http://schemas.microsoft.com/office/drawing/2014/main" id="{DAE35045-5F90-8C40-8332-F01F1BCB4E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2" t="5221" r="5472" b="4493"/>
            <a:stretch/>
          </p:blipFill>
          <p:spPr bwMode="auto">
            <a:xfrm>
              <a:off x="2277291" y="117566"/>
              <a:ext cx="2133600" cy="1950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4976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4E4A2F30-CF26-E94C-D28C-AB7CFC57CF93}"/>
              </a:ext>
            </a:extLst>
          </p:cNvPr>
          <p:cNvGrpSpPr/>
          <p:nvPr/>
        </p:nvGrpSpPr>
        <p:grpSpPr>
          <a:xfrm>
            <a:off x="6350" y="6350"/>
            <a:ext cx="5041900" cy="1606550"/>
            <a:chOff x="6350" y="6350"/>
            <a:chExt cx="5041900" cy="1606550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248DF83D-9AB2-3B89-1859-DA23C27E03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" y="6350"/>
              <a:ext cx="2520950" cy="159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>
              <a:extLst>
                <a:ext uri="{FF2B5EF4-FFF2-40B4-BE49-F238E27FC236}">
                  <a16:creationId xmlns:a16="http://schemas.microsoft.com/office/drawing/2014/main" id="{0D725D97-9CC1-6B43-5444-0F01A421E7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300" y="6350"/>
              <a:ext cx="2520950" cy="160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227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07165D94D6446A27FD6990BA44862" ma:contentTypeVersion="15" ma:contentTypeDescription="Create a new document." ma:contentTypeScope="" ma:versionID="6e436a2484ad3cc8036c70f6465bd7b1">
  <xsd:schema xmlns:xsd="http://www.w3.org/2001/XMLSchema" xmlns:xs="http://www.w3.org/2001/XMLSchema" xmlns:p="http://schemas.microsoft.com/office/2006/metadata/properties" xmlns:ns3="f9ff472c-b180-4e21-ae69-b79863577990" targetNamespace="http://schemas.microsoft.com/office/2006/metadata/properties" ma:root="true" ma:fieldsID="3dd375d53d135dbc3220f50d3dbf04af" ns3:_="">
    <xsd:import namespace="f9ff472c-b180-4e21-ae69-b798635779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f472c-b180-4e21-ae69-b798635779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ff472c-b180-4e21-ae69-b79863577990" xsi:nil="true"/>
  </documentManagement>
</p:properties>
</file>

<file path=customXml/itemProps1.xml><?xml version="1.0" encoding="utf-8"?>
<ds:datastoreItem xmlns:ds="http://schemas.openxmlformats.org/officeDocument/2006/customXml" ds:itemID="{9CA2CE4C-EAB1-48B3-A5D3-6864C80545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ff472c-b180-4e21-ae69-b798635779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328B20-41FA-43BE-B75E-67FEEED1A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CE2EEC-8A55-46CB-AE0F-0E3CFE42FF9A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f9ff472c-b180-4e21-ae69-b79863577990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</Words>
  <Application>Microsoft Office PowerPoint</Application>
  <PresentationFormat>宽屏</PresentationFormat>
  <Paragraphs>2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邢庆宇</dc:creator>
  <cp:lastModifiedBy>邢庆宇</cp:lastModifiedBy>
  <cp:revision>1</cp:revision>
  <dcterms:created xsi:type="dcterms:W3CDTF">2024-04-15T09:59:04Z</dcterms:created>
  <dcterms:modified xsi:type="dcterms:W3CDTF">2024-04-15T20:07:43Z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0x010100ADE07165D94D6446A27FD6990BA44862</vt:lpwstr>
  </property>
</Properties>
</file>